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1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8" r:id="rId54"/>
    <p:sldId id="389" r:id="rId55"/>
    <p:sldId id="387" r:id="rId56"/>
    <p:sldId id="386" r:id="rId57"/>
    <p:sldId id="378" r:id="rId58"/>
    <p:sldId id="379" r:id="rId59"/>
    <p:sldId id="380" r:id="rId60"/>
    <p:sldId id="383" r:id="rId61"/>
    <p:sldId id="337" r:id="rId62"/>
    <p:sldId id="390" r:id="rId63"/>
    <p:sldId id="382" r:id="rId64"/>
    <p:sldId id="381" r:id="rId65"/>
    <p:sldId id="336" r:id="rId66"/>
    <p:sldId id="361" r:id="rId67"/>
    <p:sldId id="364" r:id="rId68"/>
    <p:sldId id="365" r:id="rId69"/>
    <p:sldId id="366" r:id="rId70"/>
    <p:sldId id="367" r:id="rId71"/>
    <p:sldId id="374" r:id="rId72"/>
    <p:sldId id="368" r:id="rId73"/>
    <p:sldId id="369" r:id="rId74"/>
    <p:sldId id="370" r:id="rId75"/>
    <p:sldId id="373" r:id="rId76"/>
    <p:sldId id="371" r:id="rId77"/>
    <p:sldId id="372" r:id="rId78"/>
    <p:sldId id="314" r:id="rId79"/>
    <p:sldId id="341" r:id="rId8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5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-wixmp-ed30a86b8c4ca887773594c2.wixmp.com/f/df3486e8-cdae-4be2-aeb2-89fa5f1e8341/dc10gzu-6b0a8b97-4bbd-4210-a69b-333974a9bcf1.png/v1/fill/w_728,h_1098,strp/png___amatista__steven_universe___by_yairphotoshop_dc10gzu-pre.png?token=eyJ0eXAiOiJKV1QiLCJhbGciOiJIUzI1NiJ9.eyJzdWIiOiJ1cm46YXBwOjdlMGQxODg5ODIyNjQzNzNhNWYwZDQxNWVhMGQyNmUwIiwiaXNzIjoidXJuOmFwcDo3ZTBkMTg4OTgyMjY0MzczYTVmMGQ0MTVlYTBkMjZlMCIsIm9iaiI6W1t7ImhlaWdodCI6Ijw9MzcxMiIsInBhdGgiOiJcL2ZcL2RmMzQ4NmU4LWNkYWUtNGJlMi1hZWIyLTg5ZmE1ZjFlODM0MVwvZGMxMGd6dS02YjBhOGI5Ny00YmJkLTQyMTAtYTY5Yi0zMzM5NzRhOWJjZjEucG5nIiwid2lkdGgiOiI8PTI0NjIifV1dLCJhdWQiOlsidXJuOnNlcnZpY2U6aW1hZ2Uub3BlcmF0aW9ucyJdfQ.f8UkTtLzZhoFqCR31tGGWUF7pocRGOzz7DqAvKYxP60">
            <a:extLst>
              <a:ext uri="{FF2B5EF4-FFF2-40B4-BE49-F238E27FC236}">
                <a16:creationId xmlns:a16="http://schemas.microsoft.com/office/drawing/2014/main" id="{006835F9-F9B8-4CC1-9343-6EF742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22" y="4228251"/>
            <a:ext cx="1779445" cy="26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vignette.wikia.nocookie.net/steven-universe/images/f/f9/PeridotS.png/revision/latest?cb=20161104075259&amp;path-prefix=vi">
            <a:extLst>
              <a:ext uri="{FF2B5EF4-FFF2-40B4-BE49-F238E27FC236}">
                <a16:creationId xmlns:a16="http://schemas.microsoft.com/office/drawing/2014/main" id="{0854D614-09DC-4740-A53A-E9561091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4" y="3888419"/>
            <a:ext cx="1319814" cy="2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5122" name="Picture 2" descr="https://vignette.wikia.nocookie.net/steven-universe/images/c/c2/Lapis_S6_By_TheOffColors.png/revision/latest/scale-to-width-down/2000?cb=20190209185429">
            <a:extLst>
              <a:ext uri="{FF2B5EF4-FFF2-40B4-BE49-F238E27FC236}">
                <a16:creationId xmlns:a16="http://schemas.microsoft.com/office/drawing/2014/main" id="{1713ADAC-0C7E-40F5-B440-64208C87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05" y="3635734"/>
            <a:ext cx="3057274" cy="33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qbit</a:t>
            </a:r>
            <a:r>
              <a:rPr lang="es-ES" sz="1600" dirty="0"/>
              <a:t>, afecte a otro </a:t>
            </a:r>
            <a:r>
              <a:rPr lang="es-ES" sz="1600" dirty="0" err="1"/>
              <a:t>qbit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3076" name="Picture 4" descr="https://i.pinimg.com/originals/90/95/64/909564c62bc66b0a81585be7e4cd825e.png">
            <a:extLst>
              <a:ext uri="{FF2B5EF4-FFF2-40B4-BE49-F238E27FC236}">
                <a16:creationId xmlns:a16="http://schemas.microsoft.com/office/drawing/2014/main" id="{4CA229A3-27DC-436D-B58B-680F332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9923" y="4341181"/>
            <a:ext cx="2181243" cy="2516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apermilkdesign.com/images/pink-panther-clipart-steven-universe-18.png">
            <a:extLst>
              <a:ext uri="{FF2B5EF4-FFF2-40B4-BE49-F238E27FC236}">
                <a16:creationId xmlns:a16="http://schemas.microsoft.com/office/drawing/2014/main" id="{D72C30FA-EF9E-471D-B9F2-DB6B20B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19" y="3941712"/>
            <a:ext cx="2132275" cy="2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6146" name="Picture 2" descr="https://sgcisanfrancisco.org/images/steven-universe-garnet-png-16.png">
            <a:extLst>
              <a:ext uri="{FF2B5EF4-FFF2-40B4-BE49-F238E27FC236}">
                <a16:creationId xmlns:a16="http://schemas.microsoft.com/office/drawing/2014/main" id="{D8BA2B02-3E24-422F-96C9-9B41828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8" y="4074850"/>
            <a:ext cx="2732143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026" name="Picture 2" descr="https://vignette.wikia.nocookie.net/steven-universe/images/0/02/Cloud_Connie_The_Warrior_of_The_Wedding_redo.png/revision/latest?cb=20150827133025">
            <a:extLst>
              <a:ext uri="{FF2B5EF4-FFF2-40B4-BE49-F238E27FC236}">
                <a16:creationId xmlns:a16="http://schemas.microsoft.com/office/drawing/2014/main" id="{50C471FD-9B1C-4A41-9B65-BC9B9F4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966" y="4222144"/>
            <a:ext cx="2100973" cy="2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8196" name="Picture 4" descr="https://encrypted-tbn0.gstatic.com/images?q=tbn:ANd9GcR8HKWryHtLJfS61MLXUGyHpz1YsDJZg6C6IWhXBr-MJFpsQw2h">
            <a:extLst>
              <a:ext uri="{FF2B5EF4-FFF2-40B4-BE49-F238E27FC236}">
                <a16:creationId xmlns:a16="http://schemas.microsoft.com/office/drawing/2014/main" id="{A40675DE-E14B-4F69-9B5E-DEAA3F26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99" y="4258258"/>
            <a:ext cx="2081865" cy="2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2050" name="Picture 2" descr="https://vignette.wikia.nocookie.net/steven-universe/images/8/8d/Greg_-_Young.png/revision/latest/scale-to-width-down/350?cb=20160722231318">
            <a:extLst>
              <a:ext uri="{FF2B5EF4-FFF2-40B4-BE49-F238E27FC236}">
                <a16:creationId xmlns:a16="http://schemas.microsoft.com/office/drawing/2014/main" id="{A6990492-3D1B-423B-AA2E-0AC0BD67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62"/>
            <a:ext cx="2379216" cy="2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9220" name="Picture 4" descr="https://i.kym-cdn.com/photos/images/original/001/212/265/e22.png">
            <a:extLst>
              <a:ext uri="{FF2B5EF4-FFF2-40B4-BE49-F238E27FC236}">
                <a16:creationId xmlns:a16="http://schemas.microsoft.com/office/drawing/2014/main" id="{B5610822-25E9-4A38-9373-07F30340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3424"/>
            <a:ext cx="2534575" cy="25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https://i.redd.it/sympr440rta21.png">
            <a:extLst>
              <a:ext uri="{FF2B5EF4-FFF2-40B4-BE49-F238E27FC236}">
                <a16:creationId xmlns:a16="http://schemas.microsoft.com/office/drawing/2014/main" id="{BB7F9DBB-6269-4D2C-8925-1418029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5" y="4270159"/>
            <a:ext cx="3748985" cy="2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2474</Words>
  <Application>Microsoft Office PowerPoint</Application>
  <PresentationFormat>Presentación en pantalla (4:3)</PresentationFormat>
  <Paragraphs>451</Paragraphs>
  <Slides>79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7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321</cp:revision>
  <dcterms:created xsi:type="dcterms:W3CDTF">2017-02-15T12:06:26Z</dcterms:created>
  <dcterms:modified xsi:type="dcterms:W3CDTF">2019-09-10T14:37:16Z</dcterms:modified>
</cp:coreProperties>
</file>